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4" r:id="rId3"/>
    <p:sldId id="277" r:id="rId4"/>
    <p:sldId id="285" r:id="rId5"/>
    <p:sldId id="279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69" autoAdjust="0"/>
  </p:normalViewPr>
  <p:slideViewPr>
    <p:cSldViewPr>
      <p:cViewPr>
        <p:scale>
          <a:sx n="90" d="100"/>
          <a:sy n="90" d="100"/>
        </p:scale>
        <p:origin x="-214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06158-5385-47C2-99D5-02E6C259CDC1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AE0A-9074-4A53-815E-C059E0AC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C2E2-D3E1-40AB-98C0-36772EF1354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01D8E-C15F-4633-86F1-6CE23AB17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8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1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1" y="836712"/>
            <a:ext cx="914208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57300"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Муниципальное автономное учреждение </a:t>
            </a:r>
          </a:p>
          <a:p>
            <a:pPr marL="1257300"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ИНФОРМАЦИОННО-МЕТОДИЧЕСКИЙ ЦЕНТР»  города Тюмени</a:t>
            </a:r>
          </a:p>
          <a:p>
            <a:pPr marL="1438275" indent="-447675" algn="ctr">
              <a:defRPr/>
            </a:pPr>
            <a:endParaRPr lang="ru-RU" sz="700" b="1" kern="0" dirty="0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7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56" y="836712"/>
            <a:ext cx="797081" cy="66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41339"/>
            <a:ext cx="9143999" cy="6924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1400" b="1" kern="0" dirty="0" smtClean="0">
              <a:solidFill>
                <a:srgbClr val="006699"/>
              </a:solidFill>
              <a:latin typeface="Arial"/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Департамент образования Администрации города Тюмени</a:t>
            </a:r>
          </a:p>
          <a:p>
            <a:pPr algn="ctr">
              <a:defRPr/>
            </a:pPr>
            <a:endParaRPr lang="ru-RU" sz="1100" b="1" kern="0" dirty="0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1028" name="Picture 4" descr="C:\Users\iskhakova_zg\Downloads\Герб города Тюмен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79" y="123552"/>
            <a:ext cx="605014" cy="60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407359" y="1916832"/>
            <a:ext cx="8496944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итогах и результатах </a:t>
            </a:r>
            <a:r>
              <a:rPr lang="en-US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городской научно-практической конференции работников </a:t>
            </a:r>
            <a:r>
              <a:rPr lang="ru-RU" sz="1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endParaRPr lang="ru-RU" sz="1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Профессионально-личностное развитие педагога: от самореализации его творческой индивидуальности к развитию индивидуальных способностей обучающегося</a:t>
            </a: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02506" y="5157192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208989"/>
            <a:ext cx="211211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мая 2022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4197" y="5085184"/>
            <a:ext cx="8640106" cy="941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kern="50" dirty="0">
                <a:solidFill>
                  <a:srgbClr val="C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«Не в массе приобретенных знаний заключается красота и мощь умственной деятельности, даже не в их систематичности, а в искреннем, ярком искании»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600" b="1" i="1" kern="50" dirty="0">
                <a:solidFill>
                  <a:srgbClr val="C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В. </a:t>
            </a:r>
            <a:r>
              <a:rPr lang="ru-RU" sz="1600" b="1" i="1" kern="50" dirty="0" smtClean="0">
                <a:solidFill>
                  <a:srgbClr val="C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Вернадский</a:t>
            </a:r>
            <a:r>
              <a:rPr lang="ru-RU" sz="1600" kern="50" dirty="0">
                <a:solidFill>
                  <a:srgbClr val="C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 </a:t>
            </a:r>
            <a:endParaRPr lang="ru-RU" sz="16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3789040"/>
            <a:ext cx="4572000" cy="7848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lnSpc>
                <a:spcPct val="110000"/>
              </a:lnSpc>
            </a:pPr>
            <a:r>
              <a:rPr lang="ru-RU" sz="1400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</a:t>
            </a:r>
            <a:endParaRPr lang="ru-RU" sz="1400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E67C8">
                      <a:tint val="40000"/>
                      <a:satMod val="250000"/>
                    </a:srgbClr>
                  </a:gs>
                  <a:gs pos="9000">
                    <a:srgbClr val="4E67C8">
                      <a:tint val="52000"/>
                      <a:satMod val="300000"/>
                    </a:srgbClr>
                  </a:gs>
                  <a:gs pos="50000">
                    <a:srgbClr val="4E67C8">
                      <a:shade val="20000"/>
                      <a:satMod val="300000"/>
                    </a:srgbClr>
                  </a:gs>
                  <a:gs pos="79000">
                    <a:srgbClr val="4E67C8">
                      <a:tint val="52000"/>
                      <a:satMod val="300000"/>
                    </a:srgbClr>
                  </a:gs>
                  <a:gs pos="100000">
                    <a:srgbClr val="4E67C8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lnSpc>
                <a:spcPct val="110000"/>
              </a:lnSpc>
            </a:pPr>
            <a:r>
              <a:rPr lang="ru-RU" sz="14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-RU" sz="1400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отдела организационно-методической работы МАУ ИМЦ города </a:t>
            </a:r>
            <a:r>
              <a:rPr lang="ru-RU" sz="14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Тюмени</a:t>
            </a:r>
            <a:endParaRPr lang="ru-RU" sz="2000" b="1" i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116632"/>
            <a:ext cx="7632848" cy="4320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Участники конференции 2020 и 2021 гг.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581915"/>
              </p:ext>
            </p:extLst>
          </p:nvPr>
        </p:nvGraphicFramePr>
        <p:xfrm>
          <a:off x="467544" y="4365104"/>
          <a:ext cx="8496944" cy="163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704856"/>
              </a:tblGrid>
              <a:tr h="4133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опыта профессиональной деятельности и профессионально-личностного развития педагогов на конференции в 2020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 и в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 году: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9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корр., 5, 7, 12, 15, 16, 25, 32, 34, 38, 42, 45, 48, 60, 67, 76,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83, 89, 92, ИМЦ, ТОГИРРО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9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1, 60, 65, 106, 112, 166, 172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44420"/>
              </p:ext>
            </p:extLst>
          </p:nvPr>
        </p:nvGraphicFramePr>
        <p:xfrm>
          <a:off x="251520" y="836712"/>
          <a:ext cx="4320479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512168"/>
                <a:gridCol w="151216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ИМЦ 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ТОГИРРО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90302"/>
              </p:ext>
            </p:extLst>
          </p:nvPr>
        </p:nvGraphicFramePr>
        <p:xfrm>
          <a:off x="4679504" y="836712"/>
          <a:ext cx="428498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656"/>
                <a:gridCol w="1440160"/>
                <a:gridCol w="1512168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7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2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ИМЦ 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ТПКУ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7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ТюмГУ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ШГПУ              (г. Шадринск)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ПК № 4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(Санкт-Петербург)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9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6866" y="33183"/>
            <a:ext cx="8807621" cy="3838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Категории педагогических работников - участников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конференции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9290"/>
              </p:ext>
            </p:extLst>
          </p:nvPr>
        </p:nvGraphicFramePr>
        <p:xfrm>
          <a:off x="156866" y="620688"/>
          <a:ext cx="8802856" cy="5963533"/>
        </p:xfrm>
        <a:graphic>
          <a:graphicData uri="http://schemas.openxmlformats.org/drawingml/2006/table">
            <a:tbl>
              <a:tblPr firstRow="1" firstCol="1" bandRow="1"/>
              <a:tblGrid>
                <a:gridCol w="2974973"/>
                <a:gridCol w="936104"/>
                <a:gridCol w="775275"/>
                <a:gridCol w="4116504"/>
              </a:tblGrid>
              <a:tr h="63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Должности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Примечание  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Руководители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ОУ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Проректор ТОГИРРО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Заместитель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директора ОУ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модераторы площадок –7 чел.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Заведующий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ДОУ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модераторы площадок – 2 чел.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Заместитель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заведующего ДОУ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Модератор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1 чел.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Старший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воспитатель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Модератор – 1 чел.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Методист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, заведующий методическим   кабинетом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ОУ –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чел.,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ДОУ – 2 чел. , ИМЦ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чел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ТюмГУ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1 чел., ТПКУ (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зав.метод.кабинетом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 - 1  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Тьютор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Педагогические работники</a:t>
                      </a:r>
                      <a:r>
                        <a:rPr lang="ru-RU" sz="1000" b="1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руководитель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МО - 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4DCFA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чел.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начальные классы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русский язык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литература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математика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информатика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история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обществознание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иностранные языки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физика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химия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биология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география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музыка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 marL="0" indent="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- физическая культура</a:t>
                      </a:r>
                      <a:endParaRPr lang="ru-RU" sz="10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педагог-библиотекарь</a:t>
                      </a:r>
                      <a:endParaRPr lang="ru-RU" sz="10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 marL="2651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-п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едагог-психолог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ОУ - 3 чел., ДОУ - 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чел. 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воспитатель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учитель-логопед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учитель-дефектолог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- </a:t>
                      </a: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музыкальный руководитель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- инструктор по физической культуре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Преподаватели ВУЗов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ССУЗов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Преподаватели и сотрудники ТПКУ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Студенты </a:t>
                      </a:r>
                      <a:r>
                        <a:rPr lang="ru-RU" sz="10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ТюмГУ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Кадет ТПКУ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1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участников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476" marR="22476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0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skhakova_zg\Downloads\логотип 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" b="577"/>
          <a:stretch>
            <a:fillRect/>
          </a:stretch>
        </p:blipFill>
        <p:spPr bwMode="auto">
          <a:xfrm>
            <a:off x="4530674" y="1124744"/>
            <a:ext cx="4114800" cy="312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7504" y="1124744"/>
            <a:ext cx="4608512" cy="3096344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«Профессионально-личностное 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педагога: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 механизмов мотивации и рефлексии достигнутых результатов 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проектированию новых «вершин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756592" y="18279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Городская научно-практическая конференция </a:t>
            </a:r>
          </a:p>
          <a:p>
            <a:pPr lvl="0" algn="ctr">
              <a:lnSpc>
                <a:spcPct val="12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074" y="429020"/>
            <a:ext cx="2669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Сроки проведения: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1-2 ноября 2022</a:t>
            </a:r>
            <a:endParaRPr lang="ru-RU" sz="1400" b="1" dirty="0"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8481" y="5013434"/>
            <a:ext cx="77048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заявки на участие в конференции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04173"/>
              </p:ext>
            </p:extLst>
          </p:nvPr>
        </p:nvGraphicFramePr>
        <p:xfrm>
          <a:off x="107504" y="5445224"/>
          <a:ext cx="8856983" cy="1186650"/>
        </p:xfrm>
        <a:graphic>
          <a:graphicData uri="http://schemas.openxmlformats.org/drawingml/2006/table">
            <a:tbl>
              <a:tblPr firstRow="1" firstCol="1" bandRow="1"/>
              <a:tblGrid>
                <a:gridCol w="292792"/>
                <a:gridCol w="2040375"/>
                <a:gridCol w="1280685"/>
                <a:gridCol w="1015835"/>
                <a:gridCol w="1951986"/>
                <a:gridCol w="1238005"/>
                <a:gridCol w="1037305"/>
              </a:tblGrid>
              <a:tr h="43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Фамилия, имя, отчество (полностью)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учреждения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Должность участника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Рабочий вариант темы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Электронный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адрес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Телефон 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634" marR="4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9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8424936" cy="1728192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8 912 997 12 15,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zuhra-ishakova@mail.ru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Батюкова Екатерина Ивановна, 8  902 813 02 74,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batyukova72@gmail.com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Горланова Людмила Федоровна,  8 982 912 57 19,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gta1984@mail.ru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Евдокишина Ольга Валерьевна,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8 922 570 73 56, gimc72@mail.ru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09236"/>
            <a:ext cx="6272113" cy="1371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F1412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Контакты:</a:t>
            </a:r>
            <a:endParaRPr lang="en-US" b="1" dirty="0">
              <a:solidFill>
                <a:srgbClr val="F1412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b="1" dirty="0">
                <a:solidFill>
                  <a:srgbClr val="4E67C8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 ИМЦ г. Тюмени, тел 8(3452) </a:t>
            </a:r>
            <a:r>
              <a:rPr lang="ru-RU" sz="1600" b="1" dirty="0" smtClean="0">
                <a:solidFill>
                  <a:srgbClr val="4E67C8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28-09-06</a:t>
            </a:r>
          </a:p>
          <a:p>
            <a:pPr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ИМЦ -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imc72.ru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1600" b="1" dirty="0">
              <a:solidFill>
                <a:srgbClr val="4E67C8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1372</TotalTime>
  <Words>508</Words>
  <Application>Microsoft Office PowerPoint</Application>
  <PresentationFormat>Экран (4:3)</PresentationFormat>
  <Paragraphs>219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dc:title>
  <dc:creator>Марчукова</dc:creator>
  <cp:lastModifiedBy>Зухра Г. Исхакова</cp:lastModifiedBy>
  <cp:revision>123</cp:revision>
  <cp:lastPrinted>2020-11-06T04:10:04Z</cp:lastPrinted>
  <dcterms:created xsi:type="dcterms:W3CDTF">2014-09-03T03:50:36Z</dcterms:created>
  <dcterms:modified xsi:type="dcterms:W3CDTF">2022-06-07T05:53:23Z</dcterms:modified>
</cp:coreProperties>
</file>